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58" r:id="rId4"/>
    <p:sldId id="259" r:id="rId5"/>
    <p:sldId id="257" r:id="rId6"/>
    <p:sldId id="267" r:id="rId7"/>
    <p:sldId id="268" r:id="rId8"/>
    <p:sldId id="260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1" r:id="rId17"/>
    <p:sldId id="280" r:id="rId18"/>
    <p:sldId id="276" r:id="rId19"/>
    <p:sldId id="277" r:id="rId20"/>
    <p:sldId id="263" r:id="rId21"/>
    <p:sldId id="278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865"/>
    <a:srgbClr val="A9C96E"/>
    <a:srgbClr val="A0B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39"/>
    <p:restoredTop sz="94694"/>
  </p:normalViewPr>
  <p:slideViewPr>
    <p:cSldViewPr snapToGrid="0" snapToObjects="1">
      <p:cViewPr varScale="1">
        <p:scale>
          <a:sx n="116" d="100"/>
          <a:sy n="116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2E193-E8D6-C14F-B88A-0A5B9F709370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77B5C-C119-8F43-B908-BA485B8C8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67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00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28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7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2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4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5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19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8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0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96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7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0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3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4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1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E9E8D-1589-364C-972F-CF727A445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4B733D-7A41-414E-8652-8BBECADA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128FD-53ED-D345-8325-E96CE77A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69DB0-72DB-CE4F-A7C3-97DD7EFC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BAB4F-1D50-A547-B15B-C3AB9430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1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F0357-375C-1547-8EAA-54DCD9F0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9DBEC1-22D5-464E-98E7-7FDB89C92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AA375-FB23-5F4D-82BA-4392CA02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8D431-7E9D-8841-B0FA-34E04C20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6FB356-9521-3A46-85B2-B4F96E55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8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FC584B-B913-A84D-9F32-A60615348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5FAC11-1518-1E48-A37D-7B383A64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9C580D-26EB-2F4E-92A6-8D16E584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C03C2-3D3D-3D49-AA83-EF4D4E99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6B663-AA7B-2349-9DDD-3FCB18F9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46D8A-8E63-B24C-B12D-04EDEAE7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2BB0B-7060-F44C-AC0A-6ADB6D79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2B2BE4-1976-7246-B3B8-3D3AC8A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5E511-B8B9-0645-8F5A-7410D068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2C98B-1C7E-D446-A592-022BBC1C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0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E9AD3-390E-5840-A93F-43626DE1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3535AE-AC94-1542-BF4B-5713138C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EAB9E-6BCC-6D47-97C1-A8E615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9776BF-0B07-4E4F-8936-856F073B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1841CF-A588-634A-B5B4-1B1CE93A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1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8B4CE-62C6-2849-85FE-447235E5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4A9C3-E9F4-744B-8E12-637998760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E09713-59D2-2E48-AFB7-9296BF14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6CDC7B-0BA1-114C-9192-AA43FEFE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0F7E12-FB17-0B4E-B17B-66FB8E33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FABA0A-7334-074F-8340-ECE477D5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99B0D-1A38-A849-89D4-B9CFC810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1DB07F-3877-CD43-96A5-6492D2C8F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51612B-7D4F-0B4C-9DD8-F4A0AFE3B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4F65BE-6C14-8145-83EF-C6E0459B1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9CED8-5D77-A74C-90B7-733592C0A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CB501E-6751-0742-8492-EB78DDF1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26FDC3-5FBA-2140-9E9B-D8E3FCE6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9A52EF-8CD4-5C40-A44D-03719E78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308D1-198F-2349-AE65-75E5D413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9E3D93-B06D-DF45-B558-953DA5C6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40760-F910-CA42-B1C2-44E9A6A7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931745-78A5-9E4B-898B-58209DEA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8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2CD05A-DC0B-9B45-81EF-39A82F11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25C520-BCB0-064C-A36C-C6D2935D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5A2A0-6373-3741-B267-6A8535AB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8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97C25-99B3-1445-B5A9-B0AFCFDD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A635D-24C6-3346-84DD-CDA84FEB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FD80B0-C73E-B14D-9423-6FA3A1C0F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D27BA7-D324-6447-8CF3-BDAFEBFD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9C363C-380C-E54E-8096-1DF46B87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E2C96-7343-CD43-9F76-C923E219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95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21255-F88C-1B4B-9B52-14A52FC5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D5B6B-A2F4-6642-83CE-021719CD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FB6E8E-7471-8241-B4CD-ADC59A54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0CC34D-35D3-B64F-8C3B-376E2CA6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60E576-5970-9D42-AEF6-E2140F49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7E22D0-9257-BD42-BE59-72B27FBC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3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79CE-46B8-0847-9A6F-9DD6032A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E5BAB-3B03-E547-BAE9-2D93278F6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2B13D-1321-9046-91CA-7936225F2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70A99A-D453-4042-AC55-8D02A28F7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76955-8CBC-CA46-A0DB-309795087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8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B31EBBC-BA85-9B42-A888-8455B0628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19AFB5-C0D9-A249-8AB3-BFF755D1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43F13A-6D4F-4B47-A127-D4961515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CF1E2D-B3AD-F247-AFAE-31A17051C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4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9336EC5-1ECB-3842-81A2-ED0D29DA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776857-3A2C-9446-BFF4-77D7D0C88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8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1DBBFE-096C-B948-87AF-5DC92040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FD597B-205F-0C43-8C2B-E2C93F969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F880D12-0595-E442-86C9-5C7C1CA5C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881972-DC46-144A-8304-024B6196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894182-2F3F-2A4D-B29C-6F58806C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17FEF0-EA41-714F-A5DA-A8B82C8E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2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E29723-71D7-1842-908F-4331F15C6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EB71DE-8437-A648-B9DB-0CF74499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2EE3DB-EDFA-0642-9348-60BFEB72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0BA24-04C1-2F40-815B-A7655491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01B745-71E4-7F43-87B3-ADDEB8F5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9F247-5C39-3640-A542-CC6F2D3B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9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4CB5CC7-5A82-B945-907E-08E00C3D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968E1-C745-E742-B2BF-1238FF85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9677A79-C8D0-874B-B5DE-8F7903E5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CAD2A-E61B-184F-9355-7A7C0DF3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E18E5FD-8917-3D46-BFEB-806B9254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CB331C-F045-664D-BB23-D1C47414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5ED16F7-2C99-1C4F-AAD7-F549F452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D2267-C777-BD4B-9E03-A64C2FF33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0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DE2FD-F4CF-444A-A799-5778A80B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3EE49-0897-6645-AA3A-1CC5EB621A44}"/>
              </a:ext>
            </a:extLst>
          </p:cNvPr>
          <p:cNvSpPr txBox="1"/>
          <p:nvPr/>
        </p:nvSpPr>
        <p:spPr>
          <a:xfrm>
            <a:off x="1273218" y="5052288"/>
            <a:ext cx="1019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BB865"/>
                </a:solidFill>
                <a:latin typeface="Core Sans A 65 Bold" panose="020B0803030302020204" pitchFamily="34" charset="0"/>
              </a:rPr>
              <a:t>Контакты куратора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05F6925-30A8-4046-8FC7-F83562282144}"/>
              </a:ext>
            </a:extLst>
          </p:cNvPr>
          <p:cNvSpPr/>
          <p:nvPr/>
        </p:nvSpPr>
        <p:spPr>
          <a:xfrm>
            <a:off x="1273217" y="4899052"/>
            <a:ext cx="9388692" cy="706581"/>
          </a:xfrm>
          <a:prstGeom prst="roundRect">
            <a:avLst/>
          </a:prstGeom>
          <a:noFill/>
          <a:ln w="28575" cap="flat" cmpd="sng" algn="ctr">
            <a:solidFill>
              <a:srgbClr val="A0BD6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26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87EEA0B-433C-4B46-BA31-948B1C2F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D0B3F6-6F0F-1048-85FC-8717A34D2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C06F945B-B8AD-5E4C-848D-55608046F2C9}"/>
              </a:ext>
            </a:extLst>
          </p:cNvPr>
          <p:cNvSpPr/>
          <p:nvPr/>
        </p:nvSpPr>
        <p:spPr>
          <a:xfrm>
            <a:off x="3160059" y="1894100"/>
            <a:ext cx="1869141" cy="18691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CC3397D-6C18-CB4D-8402-92B6990F3DA9}"/>
              </a:ext>
            </a:extLst>
          </p:cNvPr>
          <p:cNvSpPr txBox="1">
            <a:spLocks/>
          </p:cNvSpPr>
          <p:nvPr/>
        </p:nvSpPr>
        <p:spPr>
          <a:xfrm>
            <a:off x="5443817" y="1915802"/>
            <a:ext cx="5139765" cy="189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ore Sans A 45" panose="020B0503030302020204" pitchFamily="34" charset="0"/>
              </a:rPr>
              <a:t>КОНТАКТЫ КУРАТОРА</a:t>
            </a:r>
          </a:p>
        </p:txBody>
      </p:sp>
    </p:spTree>
    <p:extLst>
      <p:ext uri="{BB962C8B-B14F-4D97-AF65-F5344CB8AC3E}">
        <p14:creationId xmlns:p14="http://schemas.microsoft.com/office/powerpoint/2010/main" val="209001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3394AC-3D7C-164D-B27E-F3D44C07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DBD111-01A0-BB42-89C0-765BE2CD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F23690-9A02-784A-AC94-99C7F546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09BDAD-2B9D-4240-9C9B-D61D3B2FF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-13855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D733EE-1F51-E84C-81E3-5023A4BD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01254E-9B50-0343-BC4C-B7064850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590510-CE30-6840-9B4F-8044F74F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EC0BF8-9D52-DE4D-A809-03C4D206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2A7D69-50A7-1641-AFE3-D7BD4CC77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D34EEA-EA23-AB4D-91D0-BA455001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563B4-3A8B-5E4A-A4F4-A078D6C2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53"/>
            <a:ext cx="12192000" cy="68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126F9B7-6E0B-614A-8287-538831A6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81AEE-2C9C-1546-B342-7FF95FF3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3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20</Words>
  <Application>Microsoft Macintosh PowerPoint</Application>
  <PresentationFormat>Широкоэкранный</PresentationFormat>
  <Paragraphs>18</Paragraphs>
  <Slides>22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Core Sans A 45</vt:lpstr>
      <vt:lpstr>Core Sans A 65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КУБРИК</dc:title>
  <dc:creator>Shazamova Kamila</dc:creator>
  <cp:lastModifiedBy>Shazamova Kamila</cp:lastModifiedBy>
  <cp:revision>32</cp:revision>
  <dcterms:created xsi:type="dcterms:W3CDTF">2019-10-06T19:12:59Z</dcterms:created>
  <dcterms:modified xsi:type="dcterms:W3CDTF">2020-02-03T22:07:41Z</dcterms:modified>
</cp:coreProperties>
</file>