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A200C-E292-4CB8-9A99-9EEA6DE04516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72624D-C89B-466F-967B-A08A275B8B90}">
      <dgm:prSet phldrT="[Text]" custT="1"/>
      <dgm:spPr/>
      <dgm:t>
        <a:bodyPr/>
        <a:lstStyle/>
        <a:p>
          <a:r>
            <a:rPr lang="ru-RU" sz="2900" dirty="0" smtClean="0"/>
            <a:t>1-й Тью-Тайм </a:t>
          </a:r>
          <a:r>
            <a:rPr lang="ru-RU" sz="2000" dirty="0" smtClean="0">
              <a:effectLst/>
            </a:rPr>
            <a:t>(30 марта)</a:t>
          </a:r>
          <a:endParaRPr lang="en-US" sz="2000" dirty="0">
            <a:effectLst/>
          </a:endParaRPr>
        </a:p>
      </dgm:t>
    </dgm:pt>
    <dgm:pt modelId="{0C36B3DC-825C-4D36-991E-008F79CDC04B}" type="parTrans" cxnId="{AF391FAA-E654-4C8C-8018-BD0A7AEC5B1F}">
      <dgm:prSet/>
      <dgm:spPr/>
      <dgm:t>
        <a:bodyPr/>
        <a:lstStyle/>
        <a:p>
          <a:endParaRPr lang="en-US"/>
        </a:p>
      </dgm:t>
    </dgm:pt>
    <dgm:pt modelId="{922D007E-F53E-4CAA-A136-D7C4CAD7973E}" type="sibTrans" cxnId="{AF391FAA-E654-4C8C-8018-BD0A7AEC5B1F}">
      <dgm:prSet/>
      <dgm:spPr/>
      <dgm:t>
        <a:bodyPr/>
        <a:lstStyle/>
        <a:p>
          <a:endParaRPr lang="en-US"/>
        </a:p>
      </dgm:t>
    </dgm:pt>
    <dgm:pt modelId="{73C2F682-B83C-4852-85E1-BD93BE64F2A0}">
      <dgm:prSet phldrT="[Text]" custT="1"/>
      <dgm:spPr/>
      <dgm:t>
        <a:bodyPr/>
        <a:lstStyle/>
        <a:p>
          <a:r>
            <a:rPr lang="ru-RU" sz="2900" dirty="0" smtClean="0"/>
            <a:t>2-й Тью-Тайм </a:t>
          </a:r>
          <a:r>
            <a:rPr lang="ru-RU" sz="2000" dirty="0" smtClean="0"/>
            <a:t>(7 апреля)</a:t>
          </a:r>
          <a:endParaRPr lang="en-US" sz="2000" dirty="0"/>
        </a:p>
      </dgm:t>
    </dgm:pt>
    <dgm:pt modelId="{16447618-6F68-49D9-A06F-32E3B6985410}" type="parTrans" cxnId="{F8CA014D-04B5-43E7-AC11-A7137E514C32}">
      <dgm:prSet/>
      <dgm:spPr/>
      <dgm:t>
        <a:bodyPr/>
        <a:lstStyle/>
        <a:p>
          <a:endParaRPr lang="en-US"/>
        </a:p>
      </dgm:t>
    </dgm:pt>
    <dgm:pt modelId="{FF30326D-94F1-432B-A498-2C3E5BDC4D85}" type="sibTrans" cxnId="{F8CA014D-04B5-43E7-AC11-A7137E514C32}">
      <dgm:prSet/>
      <dgm:spPr/>
      <dgm:t>
        <a:bodyPr/>
        <a:lstStyle/>
        <a:p>
          <a:endParaRPr lang="en-US"/>
        </a:p>
      </dgm:t>
    </dgm:pt>
    <dgm:pt modelId="{0025AB5A-8F77-4446-9C56-A0C102629B2C}">
      <dgm:prSet phldrT="[Text]" custT="1"/>
      <dgm:spPr/>
      <dgm:t>
        <a:bodyPr/>
        <a:lstStyle/>
        <a:p>
          <a:r>
            <a:rPr lang="ru-RU" sz="2900" dirty="0" smtClean="0"/>
            <a:t>4-й Тью-Тайм</a:t>
          </a:r>
          <a:r>
            <a:rPr lang="ru-RU" sz="2000" dirty="0" smtClean="0"/>
            <a:t> (</a:t>
          </a:r>
          <a:r>
            <a:rPr lang="en-US" sz="2000" dirty="0" smtClean="0"/>
            <a:t>20</a:t>
          </a:r>
          <a:r>
            <a:rPr lang="ru-RU" sz="2000" dirty="0" smtClean="0"/>
            <a:t> апреля)</a:t>
          </a:r>
          <a:endParaRPr lang="en-US" sz="2900" dirty="0"/>
        </a:p>
      </dgm:t>
    </dgm:pt>
    <dgm:pt modelId="{E86DF682-5E6E-4ABC-B4D7-1B16896F45BF}" type="parTrans" cxnId="{192474ED-8190-47D7-8B6F-36C3C2B0CA88}">
      <dgm:prSet/>
      <dgm:spPr/>
      <dgm:t>
        <a:bodyPr/>
        <a:lstStyle/>
        <a:p>
          <a:endParaRPr lang="en-US"/>
        </a:p>
      </dgm:t>
    </dgm:pt>
    <dgm:pt modelId="{C753681E-1278-44F4-BF6B-2B5A6D85F02F}" type="sibTrans" cxnId="{192474ED-8190-47D7-8B6F-36C3C2B0CA88}">
      <dgm:prSet/>
      <dgm:spPr/>
      <dgm:t>
        <a:bodyPr/>
        <a:lstStyle/>
        <a:p>
          <a:endParaRPr lang="en-US"/>
        </a:p>
      </dgm:t>
    </dgm:pt>
    <dgm:pt modelId="{6E01D91D-EA89-405D-BC9D-00D65CA10D21}">
      <dgm:prSet phldrT="[Text]" custT="1"/>
      <dgm:spPr/>
      <dgm:t>
        <a:bodyPr/>
        <a:lstStyle/>
        <a:p>
          <a:r>
            <a:rPr lang="ru-RU" sz="2900" dirty="0" smtClean="0"/>
            <a:t>3-й Тью-Тайм </a:t>
          </a:r>
          <a:r>
            <a:rPr lang="ru-RU" sz="2000" dirty="0" smtClean="0"/>
            <a:t>(1</a:t>
          </a:r>
          <a:r>
            <a:rPr lang="en-US" sz="2000" dirty="0" smtClean="0"/>
            <a:t>6</a:t>
          </a:r>
          <a:r>
            <a:rPr lang="ru-RU" sz="2000" dirty="0" smtClean="0"/>
            <a:t> апреля)</a:t>
          </a:r>
          <a:endParaRPr lang="en-US" sz="2900" dirty="0"/>
        </a:p>
      </dgm:t>
    </dgm:pt>
    <dgm:pt modelId="{9450BFB6-CC03-4D56-9A80-9F2EF07A9F0A}" type="parTrans" cxnId="{BA915C23-444C-456E-B851-324F6FCCB575}">
      <dgm:prSet/>
      <dgm:spPr/>
      <dgm:t>
        <a:bodyPr/>
        <a:lstStyle/>
        <a:p>
          <a:endParaRPr lang="en-US"/>
        </a:p>
      </dgm:t>
    </dgm:pt>
    <dgm:pt modelId="{783B1B9A-C56C-4693-B8CF-BFE9BEEF0A75}" type="sibTrans" cxnId="{BA915C23-444C-456E-B851-324F6FCCB575}">
      <dgm:prSet/>
      <dgm:spPr/>
      <dgm:t>
        <a:bodyPr/>
        <a:lstStyle/>
        <a:p>
          <a:endParaRPr lang="en-US"/>
        </a:p>
      </dgm:t>
    </dgm:pt>
    <dgm:pt modelId="{F09D2A86-4D4B-4EA6-A8D6-0286D2434D61}">
      <dgm:prSet phldrT="[Text]" custT="1"/>
      <dgm:spPr/>
      <dgm:t>
        <a:bodyPr/>
        <a:lstStyle/>
        <a:p>
          <a:endParaRPr lang="ru-RU" sz="3200" dirty="0" smtClean="0"/>
        </a:p>
        <a:p>
          <a:endParaRPr lang="ru-RU" sz="3200" dirty="0" smtClean="0"/>
        </a:p>
        <a:p>
          <a:endParaRPr lang="ru-RU" sz="3200" dirty="0" smtClean="0"/>
        </a:p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Презентация</a:t>
          </a:r>
          <a:r>
            <a:rPr lang="ru-RU" sz="3200" dirty="0" smtClean="0"/>
            <a:t> Программы, СамоУчителя</a:t>
          </a:r>
        </a:p>
        <a:p>
          <a:r>
            <a:rPr lang="ru-RU" sz="2400" dirty="0" smtClean="0"/>
            <a:t> (26 марта)</a:t>
          </a:r>
        </a:p>
        <a:p>
          <a:r>
            <a:rPr lang="ru-RU" sz="3200" dirty="0" smtClean="0"/>
            <a:t>Карточек-мотиваторов и заданий </a:t>
          </a:r>
        </a:p>
        <a:p>
          <a:r>
            <a:rPr lang="ru-RU" sz="2400" dirty="0" smtClean="0"/>
            <a:t>(28 марта)</a:t>
          </a:r>
          <a:endParaRPr lang="en-US" sz="2400" dirty="0"/>
        </a:p>
      </dgm:t>
    </dgm:pt>
    <dgm:pt modelId="{0E31A27F-F208-49A8-8618-5E2BE837C61B}" type="sibTrans" cxnId="{A2BDD871-0FEC-446F-BA33-528FF7DBDE91}">
      <dgm:prSet/>
      <dgm:spPr/>
      <dgm:t>
        <a:bodyPr/>
        <a:lstStyle/>
        <a:p>
          <a:endParaRPr lang="en-US"/>
        </a:p>
      </dgm:t>
    </dgm:pt>
    <dgm:pt modelId="{3B099FB5-D52D-4514-B0A1-CC2CAC62C19C}" type="parTrans" cxnId="{A2BDD871-0FEC-446F-BA33-528FF7DBDE91}">
      <dgm:prSet/>
      <dgm:spPr/>
      <dgm:t>
        <a:bodyPr/>
        <a:lstStyle/>
        <a:p>
          <a:endParaRPr lang="en-US"/>
        </a:p>
      </dgm:t>
    </dgm:pt>
    <dgm:pt modelId="{569AA39A-DE40-4154-89A8-21F75F7BE4EB}">
      <dgm:prSet phldrT="[Text]" custT="1"/>
      <dgm:spPr/>
      <dgm:t>
        <a:bodyPr/>
        <a:lstStyle/>
        <a:p>
          <a:r>
            <a:rPr lang="ru-RU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Подведение итогов и рефлексия </a:t>
          </a:r>
          <a:r>
            <a:rPr lang="ru-RU" sz="2000" dirty="0" smtClean="0"/>
            <a:t>(2</a:t>
          </a:r>
          <a:r>
            <a:rPr lang="en-US" sz="2000" dirty="0" smtClean="0"/>
            <a:t>4</a:t>
          </a:r>
          <a:r>
            <a:rPr lang="ru-RU" sz="2000" dirty="0" smtClean="0"/>
            <a:t> апреля)</a:t>
          </a:r>
          <a:endParaRPr lang="en-US" sz="2000" dirty="0"/>
        </a:p>
      </dgm:t>
    </dgm:pt>
    <dgm:pt modelId="{6946F30E-B426-4A54-8595-CF06A9DD6A3D}" type="parTrans" cxnId="{686017F0-3E7F-4921-8830-86B7C998836E}">
      <dgm:prSet/>
      <dgm:spPr/>
      <dgm:t>
        <a:bodyPr/>
        <a:lstStyle/>
        <a:p>
          <a:endParaRPr lang="en-US"/>
        </a:p>
      </dgm:t>
    </dgm:pt>
    <dgm:pt modelId="{E646FC43-5D69-4671-8000-1A950D28EF70}" type="sibTrans" cxnId="{686017F0-3E7F-4921-8830-86B7C998836E}">
      <dgm:prSet/>
      <dgm:spPr/>
      <dgm:t>
        <a:bodyPr/>
        <a:lstStyle/>
        <a:p>
          <a:endParaRPr lang="en-US"/>
        </a:p>
      </dgm:t>
    </dgm:pt>
    <dgm:pt modelId="{9607581D-85F8-4F0C-8475-F29F75B659D6}" type="pres">
      <dgm:prSet presAssocID="{EEAA200C-E292-4CB8-9A99-9EEA6DE0451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A1F778-66FF-4383-8408-76B680A22BAE}" type="pres">
      <dgm:prSet presAssocID="{F09D2A86-4D4B-4EA6-A8D6-0286D2434D61}" presName="circle1" presStyleLbl="node1" presStyleIdx="0" presStyleCnt="2" custScaleX="36000" custScaleY="111271" custLinFactNeighborX="2938" custLinFactNeighborY="17399"/>
      <dgm:spPr/>
    </dgm:pt>
    <dgm:pt modelId="{D195DC40-1BB9-4CD1-8686-0740738033B7}" type="pres">
      <dgm:prSet presAssocID="{F09D2A86-4D4B-4EA6-A8D6-0286D2434D61}" presName="space" presStyleCnt="0"/>
      <dgm:spPr/>
    </dgm:pt>
    <dgm:pt modelId="{C4540289-4D75-4D69-8E2E-3A945583796B}" type="pres">
      <dgm:prSet presAssocID="{F09D2A86-4D4B-4EA6-A8D6-0286D2434D61}" presName="rect1" presStyleLbl="alignAcc1" presStyleIdx="0" presStyleCnt="2" custScaleX="136609" custScaleY="111311" custLinFactNeighborX="-8154" custLinFactNeighborY="-14581"/>
      <dgm:spPr/>
      <dgm:t>
        <a:bodyPr/>
        <a:lstStyle/>
        <a:p>
          <a:endParaRPr lang="en-US"/>
        </a:p>
      </dgm:t>
    </dgm:pt>
    <dgm:pt modelId="{A98EB542-DD9F-4063-BE86-9AB12D03E678}" type="pres">
      <dgm:prSet presAssocID="{569AA39A-DE40-4154-89A8-21F75F7BE4EB}" presName="vertSpace2" presStyleLbl="node1" presStyleIdx="0" presStyleCnt="2"/>
      <dgm:spPr/>
    </dgm:pt>
    <dgm:pt modelId="{7662DE6A-71E5-4123-A905-F541A53C1C14}" type="pres">
      <dgm:prSet presAssocID="{569AA39A-DE40-4154-89A8-21F75F7BE4EB}" presName="circle2" presStyleLbl="node1" presStyleIdx="1" presStyleCnt="2" custScaleX="58739" custScaleY="47945" custLinFactNeighborX="-38717" custLinFactNeighborY="41308"/>
      <dgm:spPr/>
    </dgm:pt>
    <dgm:pt modelId="{D3FD6749-D07D-4561-9EB9-B3B5F4EF83BA}" type="pres">
      <dgm:prSet presAssocID="{569AA39A-DE40-4154-89A8-21F75F7BE4EB}" presName="rect2" presStyleLbl="alignAcc1" presStyleIdx="1" presStyleCnt="2" custScaleX="135611" custScaleY="47497" custLinFactNeighborX="-8653" custLinFactNeighborY="19703"/>
      <dgm:spPr/>
      <dgm:t>
        <a:bodyPr/>
        <a:lstStyle/>
        <a:p>
          <a:endParaRPr lang="en-US"/>
        </a:p>
      </dgm:t>
    </dgm:pt>
    <dgm:pt modelId="{3A0409AD-1D11-41AB-8073-3924BA443FA9}" type="pres">
      <dgm:prSet presAssocID="{F09D2A86-4D4B-4EA6-A8D6-0286D2434D61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9D7AF-33A5-4602-83BF-654F113DB89A}" type="pres">
      <dgm:prSet presAssocID="{F09D2A86-4D4B-4EA6-A8D6-0286D2434D61}" presName="rect1ChTx" presStyleLbl="alignAcc1" presStyleIdx="1" presStyleCnt="2" custScaleX="147972" custScaleY="110313" custLinFactNeighborX="-8160" custLinFactNeighborY="1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1AAF5-FB52-448E-B36B-9AD03D410D7B}" type="pres">
      <dgm:prSet presAssocID="{569AA39A-DE40-4154-89A8-21F75F7BE4EB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675E0-6A9F-4E0D-B726-FA7018B46775}" type="pres">
      <dgm:prSet presAssocID="{569AA39A-DE40-4154-89A8-21F75F7BE4EB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A2BDD871-0FEC-446F-BA33-528FF7DBDE91}" srcId="{EEAA200C-E292-4CB8-9A99-9EEA6DE04516}" destId="{F09D2A86-4D4B-4EA6-A8D6-0286D2434D61}" srcOrd="0" destOrd="0" parTransId="{3B099FB5-D52D-4514-B0A1-CC2CAC62C19C}" sibTransId="{0E31A27F-F208-49A8-8618-5E2BE837C61B}"/>
    <dgm:cxn modelId="{686017F0-3E7F-4921-8830-86B7C998836E}" srcId="{EEAA200C-E292-4CB8-9A99-9EEA6DE04516}" destId="{569AA39A-DE40-4154-89A8-21F75F7BE4EB}" srcOrd="1" destOrd="0" parTransId="{6946F30E-B426-4A54-8595-CF06A9DD6A3D}" sibTransId="{E646FC43-5D69-4671-8000-1A950D28EF70}"/>
    <dgm:cxn modelId="{AF391FAA-E654-4C8C-8018-BD0A7AEC5B1F}" srcId="{F09D2A86-4D4B-4EA6-A8D6-0286D2434D61}" destId="{9E72624D-C89B-466F-967B-A08A275B8B90}" srcOrd="0" destOrd="0" parTransId="{0C36B3DC-825C-4D36-991E-008F79CDC04B}" sibTransId="{922D007E-F53E-4CAA-A136-D7C4CAD7973E}"/>
    <dgm:cxn modelId="{4FC5B457-2A80-4718-B741-740B3F424071}" type="presOf" srcId="{F09D2A86-4D4B-4EA6-A8D6-0286D2434D61}" destId="{C4540289-4D75-4D69-8E2E-3A945583796B}" srcOrd="0" destOrd="0" presId="urn:microsoft.com/office/officeart/2005/8/layout/target3"/>
    <dgm:cxn modelId="{C1ED3215-8EE1-4DA5-81A6-7B8133ED7161}" type="presOf" srcId="{F09D2A86-4D4B-4EA6-A8D6-0286D2434D61}" destId="{3A0409AD-1D11-41AB-8073-3924BA443FA9}" srcOrd="1" destOrd="0" presId="urn:microsoft.com/office/officeart/2005/8/layout/target3"/>
    <dgm:cxn modelId="{AA0486FB-1F31-4CA7-BAA9-3A194C306C1B}" type="presOf" srcId="{6E01D91D-EA89-405D-BC9D-00D65CA10D21}" destId="{4399D7AF-33A5-4602-83BF-654F113DB89A}" srcOrd="0" destOrd="2" presId="urn:microsoft.com/office/officeart/2005/8/layout/target3"/>
    <dgm:cxn modelId="{F8CA014D-04B5-43E7-AC11-A7137E514C32}" srcId="{F09D2A86-4D4B-4EA6-A8D6-0286D2434D61}" destId="{73C2F682-B83C-4852-85E1-BD93BE64F2A0}" srcOrd="1" destOrd="0" parTransId="{16447618-6F68-49D9-A06F-32E3B6985410}" sibTransId="{FF30326D-94F1-432B-A498-2C3E5BDC4D85}"/>
    <dgm:cxn modelId="{BA915C23-444C-456E-B851-324F6FCCB575}" srcId="{F09D2A86-4D4B-4EA6-A8D6-0286D2434D61}" destId="{6E01D91D-EA89-405D-BC9D-00D65CA10D21}" srcOrd="2" destOrd="0" parTransId="{9450BFB6-CC03-4D56-9A80-9F2EF07A9F0A}" sibTransId="{783B1B9A-C56C-4693-B8CF-BFE9BEEF0A75}"/>
    <dgm:cxn modelId="{3C4DD5E6-70B5-44D8-B7BB-85C70EBC8BF7}" type="presOf" srcId="{9E72624D-C89B-466F-967B-A08A275B8B90}" destId="{4399D7AF-33A5-4602-83BF-654F113DB89A}" srcOrd="0" destOrd="0" presId="urn:microsoft.com/office/officeart/2005/8/layout/target3"/>
    <dgm:cxn modelId="{B743D437-FAA5-4185-8837-F5AC2CC1C6E3}" type="presOf" srcId="{0025AB5A-8F77-4446-9C56-A0C102629B2C}" destId="{4399D7AF-33A5-4602-83BF-654F113DB89A}" srcOrd="0" destOrd="3" presId="urn:microsoft.com/office/officeart/2005/8/layout/target3"/>
    <dgm:cxn modelId="{3D219E37-21CA-4551-B77F-4DD18C56F8AF}" type="presOf" srcId="{73C2F682-B83C-4852-85E1-BD93BE64F2A0}" destId="{4399D7AF-33A5-4602-83BF-654F113DB89A}" srcOrd="0" destOrd="1" presId="urn:microsoft.com/office/officeart/2005/8/layout/target3"/>
    <dgm:cxn modelId="{FCF368CE-A4BC-4E05-81A2-F0B76B169ADF}" type="presOf" srcId="{569AA39A-DE40-4154-89A8-21F75F7BE4EB}" destId="{D3FD6749-D07D-4561-9EB9-B3B5F4EF83BA}" srcOrd="0" destOrd="0" presId="urn:microsoft.com/office/officeart/2005/8/layout/target3"/>
    <dgm:cxn modelId="{192474ED-8190-47D7-8B6F-36C3C2B0CA88}" srcId="{F09D2A86-4D4B-4EA6-A8D6-0286D2434D61}" destId="{0025AB5A-8F77-4446-9C56-A0C102629B2C}" srcOrd="3" destOrd="0" parTransId="{E86DF682-5E6E-4ABC-B4D7-1B16896F45BF}" sibTransId="{C753681E-1278-44F4-BF6B-2B5A6D85F02F}"/>
    <dgm:cxn modelId="{FF761793-025C-4B9B-B7FA-0C69662D537D}" type="presOf" srcId="{EEAA200C-E292-4CB8-9A99-9EEA6DE04516}" destId="{9607581D-85F8-4F0C-8475-F29F75B659D6}" srcOrd="0" destOrd="0" presId="urn:microsoft.com/office/officeart/2005/8/layout/target3"/>
    <dgm:cxn modelId="{5051148C-7685-497C-8E76-61C90AABFB75}" type="presOf" srcId="{569AA39A-DE40-4154-89A8-21F75F7BE4EB}" destId="{ECE1AAF5-FB52-448E-B36B-9AD03D410D7B}" srcOrd="1" destOrd="0" presId="urn:microsoft.com/office/officeart/2005/8/layout/target3"/>
    <dgm:cxn modelId="{C1B984F8-847C-4E71-8F29-D8E5D7565D9A}" type="presParOf" srcId="{9607581D-85F8-4F0C-8475-F29F75B659D6}" destId="{4BA1F778-66FF-4383-8408-76B680A22BAE}" srcOrd="0" destOrd="0" presId="urn:microsoft.com/office/officeart/2005/8/layout/target3"/>
    <dgm:cxn modelId="{B440C139-66A6-4EBC-A872-54D81413557D}" type="presParOf" srcId="{9607581D-85F8-4F0C-8475-F29F75B659D6}" destId="{D195DC40-1BB9-4CD1-8686-0740738033B7}" srcOrd="1" destOrd="0" presId="urn:microsoft.com/office/officeart/2005/8/layout/target3"/>
    <dgm:cxn modelId="{D7AA068B-E3D3-45DB-AC79-46BD78B55819}" type="presParOf" srcId="{9607581D-85F8-4F0C-8475-F29F75B659D6}" destId="{C4540289-4D75-4D69-8E2E-3A945583796B}" srcOrd="2" destOrd="0" presId="urn:microsoft.com/office/officeart/2005/8/layout/target3"/>
    <dgm:cxn modelId="{2431C58C-F8D2-4BCE-A31F-75E5C354E4CD}" type="presParOf" srcId="{9607581D-85F8-4F0C-8475-F29F75B659D6}" destId="{A98EB542-DD9F-4063-BE86-9AB12D03E678}" srcOrd="3" destOrd="0" presId="urn:microsoft.com/office/officeart/2005/8/layout/target3"/>
    <dgm:cxn modelId="{E0984FCA-37D0-41E0-955A-772A669C0210}" type="presParOf" srcId="{9607581D-85F8-4F0C-8475-F29F75B659D6}" destId="{7662DE6A-71E5-4123-A905-F541A53C1C14}" srcOrd="4" destOrd="0" presId="urn:microsoft.com/office/officeart/2005/8/layout/target3"/>
    <dgm:cxn modelId="{372C8677-3FE3-4D1B-AB76-7782B0983182}" type="presParOf" srcId="{9607581D-85F8-4F0C-8475-F29F75B659D6}" destId="{D3FD6749-D07D-4561-9EB9-B3B5F4EF83BA}" srcOrd="5" destOrd="0" presId="urn:microsoft.com/office/officeart/2005/8/layout/target3"/>
    <dgm:cxn modelId="{8C7B49C2-A002-4E50-B931-91E96880B2C3}" type="presParOf" srcId="{9607581D-85F8-4F0C-8475-F29F75B659D6}" destId="{3A0409AD-1D11-41AB-8073-3924BA443FA9}" srcOrd="6" destOrd="0" presId="urn:microsoft.com/office/officeart/2005/8/layout/target3"/>
    <dgm:cxn modelId="{BB1B524F-0F44-420D-B04C-A1B81FFE2A00}" type="presParOf" srcId="{9607581D-85F8-4F0C-8475-F29F75B659D6}" destId="{4399D7AF-33A5-4602-83BF-654F113DB89A}" srcOrd="7" destOrd="0" presId="urn:microsoft.com/office/officeart/2005/8/layout/target3"/>
    <dgm:cxn modelId="{ED7DDFA7-8ECE-4198-A5F7-BD36720B2C05}" type="presParOf" srcId="{9607581D-85F8-4F0C-8475-F29F75B659D6}" destId="{ECE1AAF5-FB52-448E-B36B-9AD03D410D7B}" srcOrd="8" destOrd="0" presId="urn:microsoft.com/office/officeart/2005/8/layout/target3"/>
    <dgm:cxn modelId="{46B50F47-1411-4F02-A238-EAA9A24F6CD3}" type="presParOf" srcId="{9607581D-85F8-4F0C-8475-F29F75B659D6}" destId="{339675E0-6A9F-4E0D-B726-FA7018B46775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1F778-66FF-4383-8408-76B680A22BAE}">
      <dsp:nvSpPr>
        <dsp:cNvPr id="0" name=""/>
        <dsp:cNvSpPr/>
      </dsp:nvSpPr>
      <dsp:spPr>
        <a:xfrm>
          <a:off x="-395539" y="72005"/>
          <a:ext cx="1839808" cy="56865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540289-4D75-4D69-8E2E-3A945583796B}">
      <dsp:nvSpPr>
        <dsp:cNvPr id="0" name=""/>
        <dsp:cNvSpPr/>
      </dsp:nvSpPr>
      <dsp:spPr>
        <a:xfrm>
          <a:off x="432054" y="72005"/>
          <a:ext cx="8145096" cy="56886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Презентация</a:t>
          </a:r>
          <a:r>
            <a:rPr lang="ru-RU" sz="3200" kern="1200" dirty="0" smtClean="0"/>
            <a:t> Программы, СамоУчителя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(26 марта)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Карточек-мотиваторов и заданий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(28 марта)</a:t>
          </a:r>
          <a:endParaRPr lang="en-US" sz="2400" kern="1200" dirty="0"/>
        </a:p>
      </dsp:txBody>
      <dsp:txXfrm>
        <a:off x="432054" y="72005"/>
        <a:ext cx="4072548" cy="2702102"/>
      </dsp:txXfrm>
    </dsp:sp>
    <dsp:sp modelId="{7662DE6A-71E5-4123-A905-F541A53C1C14}">
      <dsp:nvSpPr>
        <dsp:cNvPr id="0" name=""/>
        <dsp:cNvSpPr/>
      </dsp:nvSpPr>
      <dsp:spPr>
        <a:xfrm>
          <a:off x="-144026" y="4536494"/>
          <a:ext cx="1425903" cy="11638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FD6749-D07D-4561-9EB9-B3B5F4EF83BA}">
      <dsp:nvSpPr>
        <dsp:cNvPr id="0" name=""/>
        <dsp:cNvSpPr/>
      </dsp:nvSpPr>
      <dsp:spPr>
        <a:xfrm>
          <a:off x="432054" y="4535629"/>
          <a:ext cx="8085592" cy="11530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Подведение итогов и рефлексия </a:t>
          </a:r>
          <a:r>
            <a:rPr lang="ru-RU" sz="2000" kern="1200" dirty="0" smtClean="0"/>
            <a:t>(2</a:t>
          </a:r>
          <a:r>
            <a:rPr lang="en-US" sz="2000" kern="1200" dirty="0" smtClean="0"/>
            <a:t>4</a:t>
          </a:r>
          <a:r>
            <a:rPr lang="ru-RU" sz="2000" kern="1200" dirty="0" smtClean="0"/>
            <a:t> апреля)</a:t>
          </a:r>
          <a:endParaRPr lang="en-US" sz="2000" kern="1200" dirty="0"/>
        </a:p>
      </dsp:txBody>
      <dsp:txXfrm>
        <a:off x="432054" y="4535629"/>
        <a:ext cx="4042796" cy="1153001"/>
      </dsp:txXfrm>
    </dsp:sp>
    <dsp:sp modelId="{4399D7AF-33A5-4602-83BF-654F113DB89A}">
      <dsp:nvSpPr>
        <dsp:cNvPr id="0" name=""/>
        <dsp:cNvSpPr/>
      </dsp:nvSpPr>
      <dsp:spPr>
        <a:xfrm>
          <a:off x="4032445" y="1008123"/>
          <a:ext cx="4411298" cy="267787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1-й Тью-Тайм </a:t>
          </a:r>
          <a:r>
            <a:rPr lang="ru-RU" sz="2000" kern="1200" dirty="0" smtClean="0">
              <a:effectLst/>
            </a:rPr>
            <a:t>(30 марта)</a:t>
          </a:r>
          <a:endParaRPr lang="en-US" sz="2000" kern="1200" dirty="0">
            <a:effectLst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2-й Тью-Тайм </a:t>
          </a:r>
          <a:r>
            <a:rPr lang="ru-RU" sz="2000" kern="1200" dirty="0" smtClean="0"/>
            <a:t>(7 апреля)</a:t>
          </a:r>
          <a:endParaRPr lang="en-US" sz="20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3-й Тью-Тайм </a:t>
          </a:r>
          <a:r>
            <a:rPr lang="ru-RU" sz="2000" kern="1200" dirty="0" smtClean="0"/>
            <a:t>(1</a:t>
          </a:r>
          <a:r>
            <a:rPr lang="en-US" sz="2000" kern="1200" dirty="0" smtClean="0"/>
            <a:t>6</a:t>
          </a:r>
          <a:r>
            <a:rPr lang="ru-RU" sz="2000" kern="1200" dirty="0" smtClean="0"/>
            <a:t> апреля)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4-й Тью-Тайм</a:t>
          </a:r>
          <a:r>
            <a:rPr lang="ru-RU" sz="2000" kern="1200" dirty="0" smtClean="0"/>
            <a:t> (</a:t>
          </a:r>
          <a:r>
            <a:rPr lang="en-US" sz="2000" kern="1200" dirty="0" smtClean="0"/>
            <a:t>20</a:t>
          </a:r>
          <a:r>
            <a:rPr lang="ru-RU" sz="2000" kern="1200" dirty="0" smtClean="0"/>
            <a:t> апреля)</a:t>
          </a:r>
          <a:endParaRPr lang="en-US" sz="2900" kern="1200" dirty="0"/>
        </a:p>
      </dsp:txBody>
      <dsp:txXfrm>
        <a:off x="4032445" y="1008123"/>
        <a:ext cx="4411298" cy="2677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1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6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1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6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8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2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FF80-872A-4767-A0F6-8BB47D380EAD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B8404-0915-4B7E-844B-849CC50C8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8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79208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«Радость на работе»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00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</a:t>
            </a:r>
            <a:r>
              <a:rPr lang="ru-RU" b="1" dirty="0" smtClean="0">
                <a:solidFill>
                  <a:schemeClr val="tx1"/>
                </a:solidFill>
              </a:rPr>
              <a:t>истема </a:t>
            </a:r>
            <a:r>
              <a:rPr lang="ru-RU" b="1" dirty="0" err="1" smtClean="0">
                <a:solidFill>
                  <a:schemeClr val="tx1"/>
                </a:solidFill>
              </a:rPr>
              <a:t>посттренингового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сопровождения</a:t>
            </a:r>
          </a:p>
          <a:p>
            <a:endParaRPr lang="ru-RU" b="1" dirty="0" smtClean="0"/>
          </a:p>
          <a:p>
            <a:r>
              <a:rPr lang="ru-RU" sz="2800" b="1" dirty="0" smtClean="0">
                <a:solidFill>
                  <a:schemeClr val="tx1"/>
                </a:solidFill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</a:rPr>
              <a:t>основе системы лежит постулат: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«Счастливый учитель – счастливые учащиеся»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Целевая аудитория: педагоги</a:t>
            </a:r>
          </a:p>
          <a:p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3347864" y="3861048"/>
            <a:ext cx="2520280" cy="22322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Цель </a:t>
            </a:r>
            <a:r>
              <a:rPr lang="ru-RU" sz="3300" b="1" dirty="0" smtClean="0"/>
              <a:t>программы </a:t>
            </a:r>
            <a:r>
              <a:rPr lang="ru-RU" sz="2800" dirty="0" smtClean="0"/>
              <a:t>— </a:t>
            </a:r>
            <a:r>
              <a:rPr lang="ru-RU" sz="3100" dirty="0" smtClean="0"/>
              <a:t>повышение </a:t>
            </a:r>
            <a:r>
              <a:rPr lang="ru-RU" sz="3100" dirty="0" smtClean="0"/>
              <a:t>эмоциональной удовлетворённости педагога через включение элементов развития ЭИ.</a:t>
            </a:r>
            <a:br>
              <a:rPr lang="ru-RU" sz="3100" dirty="0" smtClean="0"/>
            </a:b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35569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Задачи </a:t>
            </a:r>
            <a:r>
              <a:rPr lang="ru-RU" b="1" dirty="0" smtClean="0"/>
              <a:t>программы:</a:t>
            </a:r>
            <a:endParaRPr lang="ru-RU" b="1" dirty="0" smtClean="0"/>
          </a:p>
          <a:p>
            <a:pPr lvl="0"/>
            <a:r>
              <a:rPr lang="ru-RU" dirty="0" smtClean="0"/>
              <a:t>актуализировать эмоциональные, личностно-профессиональные ресурсы педагогов;</a:t>
            </a:r>
            <a:endParaRPr lang="en-US" dirty="0" smtClean="0"/>
          </a:p>
          <a:p>
            <a:pPr lvl="0"/>
            <a:r>
              <a:rPr lang="ru-RU" dirty="0" smtClean="0"/>
              <a:t>содействовать осмыслению педагогами собственных эмоций и эмоций окружающих;</a:t>
            </a:r>
            <a:endParaRPr lang="en-US" dirty="0" smtClean="0"/>
          </a:p>
          <a:p>
            <a:r>
              <a:rPr lang="ru-RU" dirty="0" smtClean="0"/>
              <a:t>организовать процесс сопровождения педагогов.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47"/>
            <a:ext cx="8229600" cy="1143000"/>
          </a:xfrm>
        </p:spPr>
        <p:txBody>
          <a:bodyPr/>
          <a:lstStyle/>
          <a:p>
            <a:r>
              <a:rPr lang="ru-RU" b="1" dirty="0" smtClean="0"/>
              <a:t>Компоненты программы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3419872" y="2852065"/>
            <a:ext cx="2088232" cy="1800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0467" y="1379310"/>
            <a:ext cx="2074847" cy="1368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ru-RU" sz="2400" dirty="0" smtClean="0"/>
              <a:t>Тетрадь-дневник</a:t>
            </a:r>
            <a:endParaRPr lang="ru-RU" sz="24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67544" y="4797152"/>
            <a:ext cx="223224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5122058"/>
            <a:ext cx="1979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Карточки-мотиваторы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516216" y="1340768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60232" y="162880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Упражнения-</a:t>
            </a:r>
            <a:r>
              <a:rPr lang="ru-RU" sz="2400" dirty="0" err="1" smtClean="0">
                <a:solidFill>
                  <a:schemeClr val="bg1">
                    <a:lumMod val="95000"/>
                  </a:schemeClr>
                </a:solidFill>
              </a:rPr>
              <a:t>лайфхаки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44208" y="4869160"/>
            <a:ext cx="2232248" cy="1296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60232" y="5085185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Общие задания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342900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Перезагрузка 3 недели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508104" y="2636912"/>
            <a:ext cx="1080120" cy="215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508104" y="4652265"/>
            <a:ext cx="936104" cy="288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83768" y="2636912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483768" y="4652265"/>
            <a:ext cx="936104" cy="288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99792" y="5517232"/>
            <a:ext cx="37444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5856" y="522920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Комплекс заданий</a:t>
            </a:r>
            <a:endParaRPr lang="en-US" sz="2000" b="1" dirty="0"/>
          </a:p>
        </p:txBody>
      </p:sp>
      <p:cxnSp>
        <p:nvCxnSpPr>
          <p:cNvPr id="26" name="Straight Connector 25"/>
          <p:cNvCxnSpPr>
            <a:stCxn id="7" idx="3"/>
            <a:endCxn id="11" idx="1"/>
          </p:cNvCxnSpPr>
          <p:nvPr/>
        </p:nvCxnSpPr>
        <p:spPr>
          <a:xfrm flipV="1">
            <a:off x="2515314" y="2024844"/>
            <a:ext cx="4000902" cy="38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31840" y="170080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СамоУчитель педагога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226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Схема участия в </a:t>
            </a:r>
            <a:r>
              <a:rPr lang="ru-RU" b="1" dirty="0" smtClean="0">
                <a:solidFill>
                  <a:srgbClr val="C00000"/>
                </a:solidFill>
              </a:rPr>
              <a:t>проекте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248472"/>
          </a:xfrm>
        </p:spPr>
        <p:txBody>
          <a:bodyPr/>
          <a:lstStyle/>
          <a:p>
            <a:r>
              <a:rPr lang="ru-RU" dirty="0" smtClean="0"/>
              <a:t>Самостоятельная работа с СамоУчителем педагога (5 страничек в день);</a:t>
            </a:r>
          </a:p>
          <a:p>
            <a:r>
              <a:rPr lang="ru-RU" dirty="0" smtClean="0"/>
              <a:t>Выполнение коллективных мини-заданий или работа в коллективе с карточками-мотиваторами (1 задание/карточка в день);</a:t>
            </a:r>
          </a:p>
          <a:p>
            <a:r>
              <a:rPr lang="ru-RU" dirty="0" smtClean="0"/>
              <a:t>Тью-таймы с обсуждением, рефлексией и предложениями (1 раз в неделю, 20 минут).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График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636252"/>
              </p:ext>
            </p:extLst>
          </p:nvPr>
        </p:nvGraphicFramePr>
        <p:xfrm>
          <a:off x="395536" y="908720"/>
          <a:ext cx="8517632" cy="5688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 smtClean="0"/>
              <a:t>Структура </a:t>
            </a:r>
            <a:r>
              <a:rPr lang="ru-RU" b="1" dirty="0" err="1" smtClean="0"/>
              <a:t>тью</a:t>
            </a:r>
            <a:r>
              <a:rPr lang="ru-RU" b="1" dirty="0" smtClean="0"/>
              <a:t>-тайма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3056"/>
          </a:xfrm>
        </p:spPr>
        <p:txBody>
          <a:bodyPr/>
          <a:lstStyle/>
          <a:p>
            <a:r>
              <a:rPr lang="ru-RU" dirty="0" smtClean="0"/>
              <a:t>Итоги работы с СамоУчителем, Карточками-мотиваторами и Заданиями за неделю;</a:t>
            </a:r>
          </a:p>
          <a:p>
            <a:r>
              <a:rPr lang="ru-RU" dirty="0" smtClean="0"/>
              <a:t>Рефлексия по результатам использования СамоУчителя и выполнения заданий;</a:t>
            </a:r>
          </a:p>
          <a:p>
            <a:r>
              <a:rPr lang="ru-RU" dirty="0" smtClean="0"/>
              <a:t>Предложения и рекомендации по дальнейшей работе и проекту в целом.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Авторы идеи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(проектная группа):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672408"/>
          </a:xfrm>
        </p:spPr>
        <p:txBody>
          <a:bodyPr/>
          <a:lstStyle/>
          <a:p>
            <a:r>
              <a:rPr lang="ru-RU" dirty="0" smtClean="0"/>
              <a:t>Деткова Анастасия Леонидовна – </a:t>
            </a:r>
            <a:r>
              <a:rPr lang="ru-RU" b="1" dirty="0" smtClean="0"/>
              <a:t>СамоУчитель педагога, </a:t>
            </a:r>
            <a:r>
              <a:rPr lang="ru-RU" b="1" dirty="0" err="1" smtClean="0"/>
              <a:t>Тью</a:t>
            </a:r>
            <a:r>
              <a:rPr lang="ru-RU" b="1" dirty="0" smtClean="0"/>
              <a:t>-таймы</a:t>
            </a:r>
            <a:endParaRPr lang="ru-RU" b="1" dirty="0" smtClean="0"/>
          </a:p>
          <a:p>
            <a:r>
              <a:rPr lang="ru-RU" dirty="0" smtClean="0"/>
              <a:t>Белолапова Анастасия Михайловна – </a:t>
            </a:r>
            <a:r>
              <a:rPr lang="ru-RU" b="1" dirty="0" smtClean="0"/>
              <a:t>Карточки-мотиваторы</a:t>
            </a:r>
          </a:p>
          <a:p>
            <a:r>
              <a:rPr lang="ru-RU" dirty="0" smtClean="0"/>
              <a:t>Герасьянова Ирина Васильевна – </a:t>
            </a:r>
            <a:r>
              <a:rPr lang="ru-RU" b="1" dirty="0" smtClean="0"/>
              <a:t> Пояснительная записка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7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229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Проект «Радость на работе»</vt:lpstr>
      <vt:lpstr>Цель программы — повышение эмоциональной удовлетворённости педагога через включение элементов развития ЭИ.  </vt:lpstr>
      <vt:lpstr>Компоненты программы</vt:lpstr>
      <vt:lpstr>Схема участия в проекте</vt:lpstr>
      <vt:lpstr>График</vt:lpstr>
      <vt:lpstr>Структура тью-тайма </vt:lpstr>
      <vt:lpstr>Авторы идеи  (проектная группа):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User</cp:lastModifiedBy>
  <cp:revision>55</cp:revision>
  <dcterms:created xsi:type="dcterms:W3CDTF">2017-12-26T10:53:50Z</dcterms:created>
  <dcterms:modified xsi:type="dcterms:W3CDTF">2018-06-04T15:47:52Z</dcterms:modified>
</cp:coreProperties>
</file>